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Lato"/>
      <p:regular r:id="rId33"/>
      <p:bold r:id="rId34"/>
      <p:italic r:id="rId35"/>
      <p:boldItalic r:id="rId36"/>
    </p:embeddedFont>
    <p:embeddedFont>
      <p:font typeface="Bungee"/>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La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Lato-italic.fntdata"/><Relationship Id="rId12" Type="http://schemas.openxmlformats.org/officeDocument/2006/relationships/slide" Target="slides/slide8.xml"/><Relationship Id="rId34" Type="http://schemas.openxmlformats.org/officeDocument/2006/relationships/font" Target="fonts/Lato-bold.fntdata"/><Relationship Id="rId15" Type="http://schemas.openxmlformats.org/officeDocument/2006/relationships/slide" Target="slides/slide11.xml"/><Relationship Id="rId37" Type="http://schemas.openxmlformats.org/officeDocument/2006/relationships/font" Target="fonts/Bungee-regular.fntdata"/><Relationship Id="rId14" Type="http://schemas.openxmlformats.org/officeDocument/2006/relationships/slide" Target="slides/slide10.xml"/><Relationship Id="rId36" Type="http://schemas.openxmlformats.org/officeDocument/2006/relationships/font" Target="fonts/La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be8d2de7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ebe8d2de7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be8d2de7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ebe8d2de7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bf5e878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ebf5e878d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bf5e878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ebf5e878d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f5e878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ebf5e878d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bf5e878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ebf5e878d8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bf5e878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ebf5e878d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bf5e878d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ebf5e878d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c0b4fd4d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ec0b4fd4d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bfe1eef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ebfe1eef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735341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e7353413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bfe1eef9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ebfe1eef9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bfe1eef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ebfe1eef9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bfe1eef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ebfe1eef9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c0b4fd4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ec0b4fd4da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c0b4fd4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ec0b4fd4d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c0b4fd4d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ec0b4fd4d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c0b4fd4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ec0b4fd4d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bb61448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ebb6144886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a5ee6af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ea5ee6af8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7353413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e73534133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7353413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e73534133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7de646b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e7de646b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be8d2de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ebe8d2de7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be8d2de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ebe8d2de7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be8d2de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ebe8d2de7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be8d2de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ebe8d2de7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side 1">
  <p:cSld name="TITLE_2">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22415" y="1624718"/>
            <a:ext cx="2679200" cy="1894075"/>
          </a:xfrm>
          <a:prstGeom prst="rect">
            <a:avLst/>
          </a:prstGeom>
          <a:noFill/>
          <a:ln>
            <a:noFill/>
          </a:ln>
          <a:effectLst>
            <a:outerShdw blurRad="57150" rotWithShape="0" algn="bl" dir="2700000" dist="19050">
              <a:srgbClr val="000000">
                <a:alpha val="49803"/>
              </a:srgbClr>
            </a:outerShdw>
          </a:effectLst>
        </p:spPr>
      </p:pic>
      <p:pic>
        <p:nvPicPr>
          <p:cNvPr id="11" name="Google Shape;11;p2"/>
          <p:cNvPicPr preferRelativeResize="0"/>
          <p:nvPr/>
        </p:nvPicPr>
        <p:blipFill rotWithShape="1">
          <a:blip r:embed="rId3">
            <a:alphaModFix/>
          </a:blip>
          <a:srcRect b="0" l="0" r="0" t="0"/>
          <a:stretch/>
        </p:blipFill>
        <p:spPr>
          <a:xfrm>
            <a:off x="3050575" y="-197900"/>
            <a:ext cx="3534801" cy="2498935"/>
          </a:xfrm>
          <a:prstGeom prst="rect">
            <a:avLst/>
          </a:prstGeom>
          <a:noFill/>
          <a:ln>
            <a:noFill/>
          </a:ln>
          <a:effectLst>
            <a:outerShdw blurRad="57150" rotWithShape="0" algn="bl" dir="2700000" dist="19050">
              <a:srgbClr val="000000">
                <a:alpha val="49803"/>
              </a:srgbClr>
            </a:outerShdw>
          </a:effectLst>
        </p:spPr>
      </p:pic>
      <p:sp>
        <p:nvSpPr>
          <p:cNvPr id="12" name="Google Shape;12;p2"/>
          <p:cNvSpPr txBox="1"/>
          <p:nvPr>
            <p:ph type="title"/>
          </p:nvPr>
        </p:nvSpPr>
        <p:spPr>
          <a:xfrm>
            <a:off x="415500" y="34034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3" name="Google Shape;13;p2"/>
          <p:cNvPicPr preferRelativeResize="0"/>
          <p:nvPr/>
        </p:nvPicPr>
        <p:blipFill rotWithShape="1">
          <a:blip r:embed="rId4">
            <a:alphaModFix/>
          </a:blip>
          <a:srcRect b="0" l="0" r="0" t="0"/>
          <a:stretch/>
        </p:blipFill>
        <p:spPr>
          <a:xfrm>
            <a:off x="6858775" y="-7994"/>
            <a:ext cx="1894100" cy="1894075"/>
          </a:xfrm>
          <a:prstGeom prst="rect">
            <a:avLst/>
          </a:prstGeom>
          <a:noFill/>
          <a:ln>
            <a:noFill/>
          </a:ln>
        </p:spPr>
      </p:pic>
      <p:sp>
        <p:nvSpPr>
          <p:cNvPr id="14" name="Google Shape;14;p2"/>
          <p:cNvSpPr/>
          <p:nvPr/>
        </p:nvSpPr>
        <p:spPr>
          <a:xfrm rot="2700000">
            <a:off x="5219766" y="1849866"/>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2700000">
            <a:off x="3792861" y="2141561"/>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2700000">
            <a:off x="-298455" y="2802041"/>
            <a:ext cx="1135755" cy="1135967"/>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2699200">
            <a:off x="3071647" y="-331903"/>
            <a:ext cx="911956" cy="911956"/>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2700000">
            <a:off x="1360153" y="-100572"/>
            <a:ext cx="1156544" cy="1156544"/>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2"/>
          <p:cNvPicPr preferRelativeResize="0"/>
          <p:nvPr/>
        </p:nvPicPr>
        <p:blipFill rotWithShape="1">
          <a:blip r:embed="rId5">
            <a:alphaModFix/>
          </a:blip>
          <a:srcRect b="0" l="32975" r="0" t="0"/>
          <a:stretch/>
        </p:blipFill>
        <p:spPr>
          <a:xfrm rot="2700000">
            <a:off x="2194982" y="1044819"/>
            <a:ext cx="1481711" cy="1473882"/>
          </a:xfrm>
          <a:prstGeom prst="rect">
            <a:avLst/>
          </a:prstGeom>
          <a:noFill/>
          <a:ln>
            <a:noFill/>
          </a:ln>
          <a:effectLst>
            <a:outerShdw blurRad="71438" rotWithShape="0" algn="bl" dir="2580000" dist="38100">
              <a:srgbClr val="000000">
                <a:alpha val="27843"/>
              </a:srgbClr>
            </a:outerShdw>
          </a:effectLst>
        </p:spPr>
      </p:pic>
      <p:sp>
        <p:nvSpPr>
          <p:cNvPr id="20" name="Google Shape;20;p2"/>
          <p:cNvSpPr/>
          <p:nvPr/>
        </p:nvSpPr>
        <p:spPr>
          <a:xfrm rot="2700000">
            <a:off x="148017" y="790251"/>
            <a:ext cx="1100541" cy="1100541"/>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2700000">
            <a:off x="5219766" y="-571484"/>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2700000">
            <a:off x="5979618" y="1329805"/>
            <a:ext cx="438689" cy="438689"/>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2700000">
            <a:off x="5959233" y="460145"/>
            <a:ext cx="340260" cy="340260"/>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2700000">
            <a:off x="539130" y="-330895"/>
            <a:ext cx="596940" cy="596940"/>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2700000">
            <a:off x="-459889" y="-14089"/>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2700000">
            <a:off x="-586789" y="1821836"/>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Grey">
  <p:cSld name="TITLE_2_1_1_3_4">
    <p:spTree>
      <p:nvGrpSpPr>
        <p:cNvPr id="74" name="Shape 74"/>
        <p:cNvGrpSpPr/>
        <p:nvPr/>
      </p:nvGrpSpPr>
      <p:grpSpPr>
        <a:xfrm>
          <a:off x="0" y="0"/>
          <a:ext cx="0" cy="0"/>
          <a:chOff x="0" y="0"/>
          <a:chExt cx="0" cy="0"/>
        </a:xfrm>
      </p:grpSpPr>
      <p:sp>
        <p:nvSpPr>
          <p:cNvPr id="75" name="Google Shape;7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6" name="Google Shape;76;p11"/>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77" name="Google Shape;77;p11"/>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pic>
        <p:nvPicPr>
          <p:cNvPr id="78" name="Google Shape;78;p11"/>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Cyan">
  <p:cSld name="TITLE_2_3_1">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1" name="Google Shape;81;p12"/>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82" name="Google Shape;82;p12"/>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sp>
        <p:nvSpPr>
          <p:cNvPr id="83" name="Google Shape;83;p12"/>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2"/>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85" name="Google Shape;85;p12"/>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Orange">
  <p:cSld name="TITLE_2_1_3">
    <p:spTree>
      <p:nvGrpSpPr>
        <p:cNvPr id="86" name="Shape 86"/>
        <p:cNvGrpSpPr/>
        <p:nvPr/>
      </p:nvGrpSpPr>
      <p:grpSpPr>
        <a:xfrm>
          <a:off x="0" y="0"/>
          <a:ext cx="0" cy="0"/>
          <a:chOff x="0" y="0"/>
          <a:chExt cx="0" cy="0"/>
        </a:xfrm>
      </p:grpSpPr>
      <p:sp>
        <p:nvSpPr>
          <p:cNvPr id="87" name="Google Shape;8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8" name="Google Shape;88;p13"/>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89" name="Google Shape;89;p13"/>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sp>
        <p:nvSpPr>
          <p:cNvPr id="90" name="Google Shape;90;p13"/>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3"/>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92" name="Google Shape;92;p13"/>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Yellow">
  <p:cSld name="TITLE_2_1_1_5">
    <p:spTree>
      <p:nvGrpSpPr>
        <p:cNvPr id="93" name="Shape 93"/>
        <p:cNvGrpSpPr/>
        <p:nvPr/>
      </p:nvGrpSpPr>
      <p:grpSpPr>
        <a:xfrm>
          <a:off x="0" y="0"/>
          <a:ext cx="0" cy="0"/>
          <a:chOff x="0" y="0"/>
          <a:chExt cx="0" cy="0"/>
        </a:xfrm>
      </p:grpSpPr>
      <p:sp>
        <p:nvSpPr>
          <p:cNvPr id="94" name="Google Shape;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95" name="Google Shape;95;p14"/>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96" name="Google Shape;96;p14"/>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97" name="Google Shape;97;p14"/>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sp>
        <p:nvSpPr>
          <p:cNvPr id="98" name="Google Shape;98;p14"/>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14"/>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0" name="Google Shape;100;p1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Grey">
  <p:cSld name="TITLE_2_1_1_3_2">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103" name="Google Shape;103;p15"/>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104" name="Google Shape;104;p15"/>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sp>
        <p:nvSpPr>
          <p:cNvPr id="105" name="Google Shape;105;p15"/>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15"/>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7" name="Google Shape;107;p1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Cyan">
  <p:cSld name="TITLE_2_2">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0" name="Google Shape;110;p16"/>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1" name="Google Shape;111;p16"/>
          <p:cNvSpPr/>
          <p:nvPr/>
        </p:nvSpPr>
        <p:spPr>
          <a:xfrm>
            <a:off x="0" y="351350"/>
            <a:ext cx="9144000" cy="43836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6"/>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13" name="Google Shape;113;p16"/>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200"/>
              </a:buClr>
              <a:buSzPts val="12000"/>
              <a:buNone/>
              <a:defRPr sz="12000">
                <a:solidFill>
                  <a:srgbClr val="FFF2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14" name="Google Shape;114;p1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Orange">
  <p:cSld name="TITLE_2_1_2">
    <p:spTree>
      <p:nvGrpSpPr>
        <p:cNvPr id="115" name="Shape 115"/>
        <p:cNvGrpSpPr/>
        <p:nvPr/>
      </p:nvGrpSpPr>
      <p:grpSpPr>
        <a:xfrm>
          <a:off x="0" y="0"/>
          <a:ext cx="0" cy="0"/>
          <a:chOff x="0" y="0"/>
          <a:chExt cx="0" cy="0"/>
        </a:xfrm>
      </p:grpSpPr>
      <p:sp>
        <p:nvSpPr>
          <p:cNvPr id="116" name="Google Shape;1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7" name="Google Shape;117;p17"/>
          <p:cNvSpPr/>
          <p:nvPr/>
        </p:nvSpPr>
        <p:spPr>
          <a:xfrm>
            <a:off x="0" y="351350"/>
            <a:ext cx="9144000" cy="43836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rotWithShape="1">
          <a:blip r:embed="rId2">
            <a:alphaModFix amt="70000"/>
          </a:blip>
          <a:srcRect b="1439" l="0" r="0" t="-1439"/>
          <a:stretch/>
        </p:blipFill>
        <p:spPr>
          <a:xfrm>
            <a:off x="0" y="126175"/>
            <a:ext cx="9144000" cy="4383601"/>
          </a:xfrm>
          <a:prstGeom prst="rect">
            <a:avLst/>
          </a:prstGeom>
          <a:noFill/>
          <a:ln>
            <a:noFill/>
          </a:ln>
        </p:spPr>
      </p:pic>
      <p:sp>
        <p:nvSpPr>
          <p:cNvPr id="119" name="Google Shape;119;p17"/>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0"/>
              <a:buNone/>
              <a:defRPr sz="12000">
                <a:solidFill>
                  <a:srgbClr val="0000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0" name="Google Shape;120;p1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Yellow">
  <p:cSld name="TITLE_2_1_1_4">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3" name="Google Shape;123;p18"/>
          <p:cNvSpPr/>
          <p:nvPr/>
        </p:nvSpPr>
        <p:spPr>
          <a:xfrm>
            <a:off x="0" y="351350"/>
            <a:ext cx="9144000" cy="43836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18"/>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25" name="Google Shape;125;p18"/>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12000"/>
              <a:buNone/>
              <a:defRPr sz="12000">
                <a:solidFill>
                  <a:srgbClr val="00AEEF"/>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6" name="Google Shape;126;p1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Grey">
  <p:cSld name="TITLE_2_1_1_3_1">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9" name="Google Shape;129;p19"/>
          <p:cNvSpPr/>
          <p:nvPr/>
        </p:nvSpPr>
        <p:spPr>
          <a:xfrm>
            <a:off x="0" y="351350"/>
            <a:ext cx="9144000" cy="4383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19"/>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31" name="Google Shape;131;p19"/>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32" name="Google Shape;132;p1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Cyan">
  <p:cSld name="TITLE_2_2_1">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5" name="Google Shape;135;p2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6" name="Google Shape;136;p20"/>
          <p:cNvSpPr/>
          <p:nvPr/>
        </p:nvSpPr>
        <p:spPr>
          <a:xfrm>
            <a:off x="0"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200"/>
              </a:buClr>
              <a:buSzPts val="3600"/>
              <a:buNone/>
              <a:defRPr sz="3600">
                <a:solidFill>
                  <a:srgbClr val="FFF200"/>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38" name="Google Shape;138;p20"/>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29" name="Google Shape;29;p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Orange">
  <p:cSld name="TITLE_2_1_2_1">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1" name="Google Shape;141;p21"/>
          <p:cNvSpPr/>
          <p:nvPr/>
        </p:nvSpPr>
        <p:spPr>
          <a:xfrm>
            <a:off x="0"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43" name="Google Shape;143;p21"/>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Yellow">
  <p:cSld name="TITLE_2_1_1_4_1">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6" name="Google Shape;146;p22"/>
          <p:cNvSpPr/>
          <p:nvPr/>
        </p:nvSpPr>
        <p:spPr>
          <a:xfrm>
            <a:off x="0"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AEEF"/>
              </a:buClr>
              <a:buSzPts val="3600"/>
              <a:buNone/>
              <a:defRPr sz="3600">
                <a:solidFill>
                  <a:srgbClr val="00AEEF"/>
                </a:solidFill>
              </a:defRPr>
            </a:lvl1pPr>
            <a:lvl2pPr lvl="1" algn="ctr">
              <a:lnSpc>
                <a:spcPct val="100000"/>
              </a:lnSpc>
              <a:spcBef>
                <a:spcPts val="0"/>
              </a:spcBef>
              <a:spcAft>
                <a:spcPts val="0"/>
              </a:spcAft>
              <a:buClr>
                <a:srgbClr val="00AEEF"/>
              </a:buClr>
              <a:buSzPts val="3600"/>
              <a:buNone/>
              <a:defRPr sz="3600">
                <a:solidFill>
                  <a:srgbClr val="00AEEF"/>
                </a:solidFill>
              </a:defRPr>
            </a:lvl2pPr>
            <a:lvl3pPr lvl="2" algn="ctr">
              <a:lnSpc>
                <a:spcPct val="100000"/>
              </a:lnSpc>
              <a:spcBef>
                <a:spcPts val="0"/>
              </a:spcBef>
              <a:spcAft>
                <a:spcPts val="0"/>
              </a:spcAft>
              <a:buClr>
                <a:srgbClr val="00AEEF"/>
              </a:buClr>
              <a:buSzPts val="3600"/>
              <a:buNone/>
              <a:defRPr sz="3600">
                <a:solidFill>
                  <a:srgbClr val="00AEEF"/>
                </a:solidFill>
              </a:defRPr>
            </a:lvl3pPr>
            <a:lvl4pPr lvl="3" algn="ctr">
              <a:lnSpc>
                <a:spcPct val="100000"/>
              </a:lnSpc>
              <a:spcBef>
                <a:spcPts val="0"/>
              </a:spcBef>
              <a:spcAft>
                <a:spcPts val="0"/>
              </a:spcAft>
              <a:buClr>
                <a:srgbClr val="00AEEF"/>
              </a:buClr>
              <a:buSzPts val="3600"/>
              <a:buNone/>
              <a:defRPr sz="3600">
                <a:solidFill>
                  <a:srgbClr val="00AEEF"/>
                </a:solidFill>
              </a:defRPr>
            </a:lvl4pPr>
            <a:lvl5pPr lvl="4" algn="ctr">
              <a:lnSpc>
                <a:spcPct val="100000"/>
              </a:lnSpc>
              <a:spcBef>
                <a:spcPts val="0"/>
              </a:spcBef>
              <a:spcAft>
                <a:spcPts val="0"/>
              </a:spcAft>
              <a:buClr>
                <a:srgbClr val="00AEEF"/>
              </a:buClr>
              <a:buSzPts val="3600"/>
              <a:buNone/>
              <a:defRPr sz="3600">
                <a:solidFill>
                  <a:srgbClr val="00AEEF"/>
                </a:solidFill>
              </a:defRPr>
            </a:lvl5pPr>
            <a:lvl6pPr lvl="5" algn="ctr">
              <a:lnSpc>
                <a:spcPct val="100000"/>
              </a:lnSpc>
              <a:spcBef>
                <a:spcPts val="0"/>
              </a:spcBef>
              <a:spcAft>
                <a:spcPts val="0"/>
              </a:spcAft>
              <a:buClr>
                <a:srgbClr val="00AEEF"/>
              </a:buClr>
              <a:buSzPts val="3600"/>
              <a:buNone/>
              <a:defRPr sz="3600">
                <a:solidFill>
                  <a:srgbClr val="00AEEF"/>
                </a:solidFill>
              </a:defRPr>
            </a:lvl6pPr>
            <a:lvl7pPr lvl="6" algn="ctr">
              <a:lnSpc>
                <a:spcPct val="100000"/>
              </a:lnSpc>
              <a:spcBef>
                <a:spcPts val="0"/>
              </a:spcBef>
              <a:spcAft>
                <a:spcPts val="0"/>
              </a:spcAft>
              <a:buClr>
                <a:srgbClr val="00AEEF"/>
              </a:buClr>
              <a:buSzPts val="3600"/>
              <a:buNone/>
              <a:defRPr sz="3600">
                <a:solidFill>
                  <a:srgbClr val="00AEEF"/>
                </a:solidFill>
              </a:defRPr>
            </a:lvl7pPr>
            <a:lvl8pPr lvl="7" algn="ctr">
              <a:lnSpc>
                <a:spcPct val="100000"/>
              </a:lnSpc>
              <a:spcBef>
                <a:spcPts val="0"/>
              </a:spcBef>
              <a:spcAft>
                <a:spcPts val="0"/>
              </a:spcAft>
              <a:buClr>
                <a:srgbClr val="00AEEF"/>
              </a:buClr>
              <a:buSzPts val="3600"/>
              <a:buNone/>
              <a:defRPr sz="3600">
                <a:solidFill>
                  <a:srgbClr val="00AEEF"/>
                </a:solidFill>
              </a:defRPr>
            </a:lvl8pPr>
            <a:lvl9pPr lvl="8" algn="ctr">
              <a:lnSpc>
                <a:spcPct val="100000"/>
              </a:lnSpc>
              <a:spcBef>
                <a:spcPts val="0"/>
              </a:spcBef>
              <a:spcAft>
                <a:spcPts val="0"/>
              </a:spcAft>
              <a:buClr>
                <a:srgbClr val="00AEEF"/>
              </a:buClr>
              <a:buSzPts val="3600"/>
              <a:buNone/>
              <a:defRPr sz="3600">
                <a:solidFill>
                  <a:srgbClr val="00AEEF"/>
                </a:solidFill>
              </a:defRPr>
            </a:lvl9pPr>
          </a:lstStyle>
          <a:p/>
        </p:txBody>
      </p:sp>
      <p:pic>
        <p:nvPicPr>
          <p:cNvPr id="148" name="Google Shape;148;p22"/>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Grey">
  <p:cSld name="TITLE_2_1_1_3_1_1">
    <p:spTree>
      <p:nvGrpSpPr>
        <p:cNvPr id="149" name="Shape 149"/>
        <p:cNvGrpSpPr/>
        <p:nvPr/>
      </p:nvGrpSpPr>
      <p:grpSpPr>
        <a:xfrm>
          <a:off x="0" y="0"/>
          <a:ext cx="0" cy="0"/>
          <a:chOff x="0" y="0"/>
          <a:chExt cx="0" cy="0"/>
        </a:xfrm>
      </p:grpSpPr>
      <p:sp>
        <p:nvSpPr>
          <p:cNvPr id="150" name="Google Shape;15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51" name="Google Shape;151;p23"/>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53" name="Google Shape;153;p2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Cyan">
  <p:cSld name="TITLE_2_2_1_1">
    <p:spTree>
      <p:nvGrpSpPr>
        <p:cNvPr id="154" name="Shape 154"/>
        <p:cNvGrpSpPr/>
        <p:nvPr/>
      </p:nvGrpSpPr>
      <p:grpSpPr>
        <a:xfrm>
          <a:off x="0" y="0"/>
          <a:ext cx="0" cy="0"/>
          <a:chOff x="0" y="0"/>
          <a:chExt cx="0" cy="0"/>
        </a:xfrm>
      </p:grpSpPr>
      <p:sp>
        <p:nvSpPr>
          <p:cNvPr id="155" name="Google Shape;155;p24"/>
          <p:cNvSpPr/>
          <p:nvPr/>
        </p:nvSpPr>
        <p:spPr>
          <a:xfrm>
            <a:off x="25"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4"/>
          <p:cNvPicPr preferRelativeResize="0"/>
          <p:nvPr/>
        </p:nvPicPr>
        <p:blipFill rotWithShape="1">
          <a:blip r:embed="rId2">
            <a:alphaModFix amt="15000"/>
          </a:blip>
          <a:srcRect b="0" l="8877" r="5262" t="27546"/>
          <a:stretch/>
        </p:blipFill>
        <p:spPr>
          <a:xfrm>
            <a:off x="-31975" y="-39975"/>
            <a:ext cx="9215055" cy="5183477"/>
          </a:xfrm>
          <a:prstGeom prst="rect">
            <a:avLst/>
          </a:prstGeom>
          <a:noFill/>
          <a:ln>
            <a:noFill/>
          </a:ln>
        </p:spPr>
      </p:pic>
      <p:sp>
        <p:nvSpPr>
          <p:cNvPr id="157" name="Google Shape;157;p24"/>
          <p:cNvSpPr txBox="1"/>
          <p:nvPr>
            <p:ph type="title"/>
          </p:nvPr>
        </p:nvSpPr>
        <p:spPr>
          <a:xfrm>
            <a:off x="41905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FFF2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58" name="Google Shape;158;p2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Orange">
  <p:cSld name="TITLE_2_1_2_1_1">
    <p:spTree>
      <p:nvGrpSpPr>
        <p:cNvPr id="159" name="Shape 159"/>
        <p:cNvGrpSpPr/>
        <p:nvPr/>
      </p:nvGrpSpPr>
      <p:grpSpPr>
        <a:xfrm>
          <a:off x="0" y="0"/>
          <a:ext cx="0" cy="0"/>
          <a:chOff x="0" y="0"/>
          <a:chExt cx="0" cy="0"/>
        </a:xfrm>
      </p:grpSpPr>
      <p:sp>
        <p:nvSpPr>
          <p:cNvPr id="160" name="Google Shape;160;p25"/>
          <p:cNvSpPr/>
          <p:nvPr/>
        </p:nvSpPr>
        <p:spPr>
          <a:xfrm>
            <a:off x="25"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5"/>
          <p:cNvPicPr preferRelativeResize="0"/>
          <p:nvPr/>
        </p:nvPicPr>
        <p:blipFill rotWithShape="1">
          <a:blip r:embed="rId2">
            <a:alphaModFix amt="15000"/>
          </a:blip>
          <a:srcRect b="33995" l="-213" r="23872" t="1578"/>
          <a:stretch/>
        </p:blipFill>
        <p:spPr>
          <a:xfrm>
            <a:off x="0" y="0"/>
            <a:ext cx="9143999" cy="5143499"/>
          </a:xfrm>
          <a:prstGeom prst="rect">
            <a:avLst/>
          </a:prstGeom>
          <a:noFill/>
          <a:ln>
            <a:noFill/>
          </a:ln>
        </p:spPr>
      </p:pic>
      <p:sp>
        <p:nvSpPr>
          <p:cNvPr id="162" name="Google Shape;162;p25"/>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63" name="Google Shape;163;p2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
  <p:cSld name="TITLE_2_1_1_4_1_1">
    <p:spTree>
      <p:nvGrpSpPr>
        <p:cNvPr id="164" name="Shape 164"/>
        <p:cNvGrpSpPr/>
        <p:nvPr/>
      </p:nvGrpSpPr>
      <p:grpSpPr>
        <a:xfrm>
          <a:off x="0" y="0"/>
          <a:ext cx="0" cy="0"/>
          <a:chOff x="0" y="0"/>
          <a:chExt cx="0" cy="0"/>
        </a:xfrm>
      </p:grpSpPr>
      <p:sp>
        <p:nvSpPr>
          <p:cNvPr id="165" name="Google Shape;165;p26"/>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6"/>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67" name="Google Shape;167;p26"/>
          <p:cNvSpPr txBox="1"/>
          <p:nvPr>
            <p:ph type="title"/>
          </p:nvPr>
        </p:nvSpPr>
        <p:spPr>
          <a:xfrm>
            <a:off x="41550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68" name="Google Shape;168;p2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Grey">
  <p:cSld name="TITLE_2_1_1_3_1_1_1">
    <p:spTree>
      <p:nvGrpSpPr>
        <p:cNvPr id="169" name="Shape 169"/>
        <p:cNvGrpSpPr/>
        <p:nvPr/>
      </p:nvGrpSpPr>
      <p:grpSpPr>
        <a:xfrm>
          <a:off x="0" y="0"/>
          <a:ext cx="0" cy="0"/>
          <a:chOff x="0" y="0"/>
          <a:chExt cx="0" cy="0"/>
        </a:xfrm>
      </p:grpSpPr>
      <p:sp>
        <p:nvSpPr>
          <p:cNvPr id="170" name="Google Shape;170;p27"/>
          <p:cNvSpPr/>
          <p:nvPr/>
        </p:nvSpPr>
        <p:spPr>
          <a:xfrm>
            <a:off x="25"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7"/>
          <p:cNvPicPr preferRelativeResize="0"/>
          <p:nvPr/>
        </p:nvPicPr>
        <p:blipFill rotWithShape="1">
          <a:blip r:embed="rId2">
            <a:alphaModFix amt="9000"/>
          </a:blip>
          <a:srcRect b="7812" l="0" r="0" t="7805"/>
          <a:stretch/>
        </p:blipFill>
        <p:spPr>
          <a:xfrm>
            <a:off x="25" y="0"/>
            <a:ext cx="9144003" cy="5143501"/>
          </a:xfrm>
          <a:prstGeom prst="rect">
            <a:avLst/>
          </a:prstGeom>
          <a:noFill/>
          <a:ln>
            <a:noFill/>
          </a:ln>
        </p:spPr>
      </p:pic>
      <p:sp>
        <p:nvSpPr>
          <p:cNvPr id="172" name="Google Shape;172;p27"/>
          <p:cNvSpPr txBox="1"/>
          <p:nvPr>
            <p:ph type="title"/>
          </p:nvPr>
        </p:nvSpPr>
        <p:spPr>
          <a:xfrm>
            <a:off x="415525" y="19321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3" name="Google Shape;173;p2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a">
  <p:cSld name="TITLE_2_4_1">
    <p:spTree>
      <p:nvGrpSpPr>
        <p:cNvPr id="174" name="Shape 174"/>
        <p:cNvGrpSpPr/>
        <p:nvPr/>
      </p:nvGrpSpPr>
      <p:grpSpPr>
        <a:xfrm>
          <a:off x="0" y="0"/>
          <a:ext cx="0" cy="0"/>
          <a:chOff x="0" y="0"/>
          <a:chExt cx="0" cy="0"/>
        </a:xfrm>
      </p:grpSpPr>
      <p:sp>
        <p:nvSpPr>
          <p:cNvPr id="175" name="Google Shape;175;p28"/>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8"/>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77" name="Google Shape;177;p28"/>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8" name="Google Shape;178;p2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Cyan">
  <p:cSld name="TITLE_2_3">
    <p:spTree>
      <p:nvGrpSpPr>
        <p:cNvPr id="30" name="Shape 30"/>
        <p:cNvGrpSpPr/>
        <p:nvPr/>
      </p:nvGrpSpPr>
      <p:grpSpPr>
        <a:xfrm>
          <a:off x="0" y="0"/>
          <a:ext cx="0" cy="0"/>
          <a:chOff x="0" y="0"/>
          <a:chExt cx="0" cy="0"/>
        </a:xfrm>
      </p:grpSpPr>
      <p:sp>
        <p:nvSpPr>
          <p:cNvPr id="31" name="Google Shape;31;p4"/>
          <p:cNvSpPr/>
          <p:nvPr/>
        </p:nvSpPr>
        <p:spPr>
          <a:xfrm>
            <a:off x="2100" y="0"/>
            <a:ext cx="4572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00"/>
              </a:buClr>
              <a:buSzPts val="3000"/>
              <a:buNone/>
              <a:defRPr sz="3000">
                <a:solidFill>
                  <a:srgbClr val="FFFF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33" name="Google Shape;33;p4"/>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4"/>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sp>
        <p:nvSpPr>
          <p:cNvPr id="35" name="Google Shape;3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36" name="Google Shape;36;p4"/>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Orange">
  <p:cSld name="TITLE_2_1">
    <p:spTree>
      <p:nvGrpSpPr>
        <p:cNvPr id="37" name="Shape 37"/>
        <p:cNvGrpSpPr/>
        <p:nvPr/>
      </p:nvGrpSpPr>
      <p:grpSpPr>
        <a:xfrm>
          <a:off x="0" y="0"/>
          <a:ext cx="0" cy="0"/>
          <a:chOff x="0" y="0"/>
          <a:chExt cx="0" cy="0"/>
        </a:xfrm>
      </p:grpSpPr>
      <p:sp>
        <p:nvSpPr>
          <p:cNvPr id="38" name="Google Shape;38;p5"/>
          <p:cNvSpPr/>
          <p:nvPr/>
        </p:nvSpPr>
        <p:spPr>
          <a:xfrm>
            <a:off x="2100" y="0"/>
            <a:ext cx="4572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0" name="Google Shape;40;p5"/>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2" name="Google Shape;42;p5"/>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43" name="Google Shape;43;p5"/>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Yellow">
  <p:cSld name="TITLE_2_1_1">
    <p:spTree>
      <p:nvGrpSpPr>
        <p:cNvPr id="44" name="Shape 44"/>
        <p:cNvGrpSpPr/>
        <p:nvPr/>
      </p:nvGrpSpPr>
      <p:grpSpPr>
        <a:xfrm>
          <a:off x="0" y="0"/>
          <a:ext cx="0" cy="0"/>
          <a:chOff x="0" y="0"/>
          <a:chExt cx="0" cy="0"/>
        </a:xfrm>
      </p:grpSpPr>
      <p:sp>
        <p:nvSpPr>
          <p:cNvPr id="45" name="Google Shape;45;p6"/>
          <p:cNvSpPr/>
          <p:nvPr/>
        </p:nvSpPr>
        <p:spPr>
          <a:xfrm>
            <a:off x="2100" y="0"/>
            <a:ext cx="4572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3000"/>
              <a:buNone/>
              <a:defRPr sz="3000">
                <a:solidFill>
                  <a:srgbClr val="00AEEF"/>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7" name="Google Shape;47;p6"/>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9" name="Google Shape;49;p6"/>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0" name="Google Shape;50;p6"/>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Grey">
  <p:cSld name="TITLE_2_1_1_3">
    <p:spTree>
      <p:nvGrpSpPr>
        <p:cNvPr id="51" name="Shape 51"/>
        <p:cNvGrpSpPr/>
        <p:nvPr/>
      </p:nvGrpSpPr>
      <p:grpSpPr>
        <a:xfrm>
          <a:off x="0" y="0"/>
          <a:ext cx="0" cy="0"/>
          <a:chOff x="0" y="0"/>
          <a:chExt cx="0" cy="0"/>
        </a:xfrm>
      </p:grpSpPr>
      <p:sp>
        <p:nvSpPr>
          <p:cNvPr id="52" name="Google Shape;52;p7"/>
          <p:cNvSpPr/>
          <p:nvPr/>
        </p:nvSpPr>
        <p:spPr>
          <a:xfrm>
            <a:off x="2100" y="0"/>
            <a:ext cx="4572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54" name="Google Shape;54;p7"/>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56" name="Google Shape;56;p7"/>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7" name="Google Shape;57;p7"/>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Cyan">
  <p:cSld name="TITLE_2_3_2">
    <p:spTree>
      <p:nvGrpSpPr>
        <p:cNvPr id="58" name="Shape 58"/>
        <p:cNvGrpSpPr/>
        <p:nvPr/>
      </p:nvGrpSpPr>
      <p:grpSpPr>
        <a:xfrm>
          <a:off x="0" y="0"/>
          <a:ext cx="0" cy="0"/>
          <a:chOff x="0" y="0"/>
          <a:chExt cx="0" cy="0"/>
        </a:xfrm>
      </p:grpSpPr>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0" name="Google Shape;60;p8"/>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61" name="Google Shape;61;p8"/>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pic>
        <p:nvPicPr>
          <p:cNvPr id="62" name="Google Shape;62;p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Orange">
  <p:cSld name="TITLE_2_1_4">
    <p:spTree>
      <p:nvGrpSpPr>
        <p:cNvPr id="63" name="Shape 63"/>
        <p:cNvGrpSpPr/>
        <p:nvPr/>
      </p:nvGrpSpPr>
      <p:grpSpPr>
        <a:xfrm>
          <a:off x="0" y="0"/>
          <a:ext cx="0" cy="0"/>
          <a:chOff x="0" y="0"/>
          <a:chExt cx="0" cy="0"/>
        </a:xfrm>
      </p:grpSpPr>
      <p:sp>
        <p:nvSpPr>
          <p:cNvPr id="64" name="Google Shape;6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5" name="Google Shape;65;p9"/>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66" name="Google Shape;66;p9"/>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pic>
        <p:nvPicPr>
          <p:cNvPr id="67" name="Google Shape;67;p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Yellow">
  <p:cSld name="TITLE_2_1_1_6">
    <p:spTree>
      <p:nvGrpSpPr>
        <p:cNvPr id="68" name="Shape 68"/>
        <p:cNvGrpSpPr/>
        <p:nvPr/>
      </p:nvGrpSpPr>
      <p:grpSpPr>
        <a:xfrm>
          <a:off x="0" y="0"/>
          <a:ext cx="0" cy="0"/>
          <a:chOff x="0" y="0"/>
          <a:chExt cx="0" cy="0"/>
        </a:xfrm>
      </p:grpSpPr>
      <p:sp>
        <p:nvSpPr>
          <p:cNvPr id="69" name="Google Shape;6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0" name="Google Shape;70;p10"/>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71" name="Google Shape;71;p10"/>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72" name="Google Shape;72;p10"/>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pic>
        <p:nvPicPr>
          <p:cNvPr id="73" name="Google Shape;73;p10"/>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200"/>
              <a:buFont typeface="Bungee"/>
              <a:buNone/>
              <a:defRPr b="0" i="0" sz="2200" u="none" cap="none" strike="noStrike">
                <a:solidFill>
                  <a:schemeClr val="dk1"/>
                </a:solidFill>
                <a:latin typeface="Bungee"/>
                <a:ea typeface="Bungee"/>
                <a:cs typeface="Bungee"/>
                <a:sym typeface="Bunge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1pPr>
            <a:lvl2pPr indent="-304800" lvl="1" marL="914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2pPr>
            <a:lvl3pPr indent="-304800" lvl="2" marL="1371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3pPr>
            <a:lvl4pPr indent="-304800" lvl="3" marL="18288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4pPr>
            <a:lvl5pPr indent="-304800" lvl="4" marL="22860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5pPr>
            <a:lvl6pPr indent="-304800" lvl="5" marL="27432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6pPr>
            <a:lvl7pPr indent="-304800" lvl="6" marL="3200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7pPr>
            <a:lvl8pPr indent="-304800" lvl="7" marL="3657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8pPr>
            <a:lvl9pPr indent="-304800" lvl="8" marL="4114800" marR="0" rtl="0" algn="l">
              <a:lnSpc>
                <a:spcPct val="100000"/>
              </a:lnSpc>
              <a:spcBef>
                <a:spcPts val="800"/>
              </a:spcBef>
              <a:spcAft>
                <a:spcPts val="800"/>
              </a:spcAft>
              <a:buClr>
                <a:srgbClr val="000000"/>
              </a:buClr>
              <a:buSzPts val="1200"/>
              <a:buFont typeface="Lato"/>
              <a:buChar char="⎼"/>
              <a:defRPr b="0" i="0" sz="1200" u="none" cap="none" strike="noStrike">
                <a:solidFill>
                  <a:srgbClr val="000000"/>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32092" y="3610993"/>
            <a:ext cx="8313000" cy="129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200"/>
              <a:buNone/>
            </a:pPr>
            <a:r>
              <a:rPr lang="da"/>
              <a:t>coding pirates hillerød</a:t>
            </a:r>
            <a:endParaRPr/>
          </a:p>
          <a:p>
            <a:pPr indent="0" lvl="0" marL="0" rtl="0" algn="r">
              <a:lnSpc>
                <a:spcPct val="100000"/>
              </a:lnSpc>
              <a:spcBef>
                <a:spcPts val="0"/>
              </a:spcBef>
              <a:spcAft>
                <a:spcPts val="0"/>
              </a:spcAft>
              <a:buSzPts val="2200"/>
              <a:buNone/>
            </a:pPr>
            <a:r>
              <a:rPr lang="da" sz="2400">
                <a:solidFill>
                  <a:schemeClr val="dk2"/>
                </a:solidFill>
                <a:latin typeface="Lato"/>
                <a:ea typeface="Lato"/>
                <a:cs typeface="Lato"/>
                <a:sym typeface="Lato"/>
              </a:rPr>
              <a:t>Aften 3 - “Spiludvikling i Pygame” af Jonas Bak Phillipson</a:t>
            </a:r>
            <a:endParaRPr sz="24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Load nyt baggrundsbillede</a:t>
            </a:r>
            <a:endParaRPr sz="3400"/>
          </a:p>
          <a:p>
            <a:pPr indent="0" lvl="0" marL="0" rtl="0" algn="ctr">
              <a:lnSpc>
                <a:spcPct val="100000"/>
              </a:lnSpc>
              <a:spcBef>
                <a:spcPts val="0"/>
              </a:spcBef>
              <a:spcAft>
                <a:spcPts val="0"/>
              </a:spcAft>
              <a:buSzPts val="3600"/>
              <a:buNone/>
            </a:pPr>
            <a:r>
              <a:rPr lang="da" sz="3400"/>
              <a:t>(03-example)</a:t>
            </a:r>
            <a:endParaRPr sz="3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Load nyt baggrundsbillede</a:t>
            </a:r>
            <a:endParaRPr/>
          </a:p>
        </p:txBody>
      </p:sp>
      <p:sp>
        <p:nvSpPr>
          <p:cNvPr id="240" name="Google Shape;240;p39"/>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Til vores nye baggrundsbillede vil vi bruge et billede af stjernehimmel.</a:t>
            </a:r>
            <a:endParaRPr sz="1300"/>
          </a:p>
          <a:p>
            <a:pPr indent="0" lvl="0" marL="0" rtl="0" algn="l">
              <a:lnSpc>
                <a:spcPct val="150000"/>
              </a:lnSpc>
              <a:spcBef>
                <a:spcPts val="800"/>
              </a:spcBef>
              <a:spcAft>
                <a:spcPts val="0"/>
              </a:spcAft>
              <a:buSzPts val="1400"/>
              <a:buNone/>
            </a:pPr>
            <a:r>
              <a:rPr lang="da" sz="1300"/>
              <a:t>Måden vi loader dette billede er blot:</a:t>
            </a:r>
            <a:endParaRPr sz="1300"/>
          </a:p>
          <a:p>
            <a:pPr indent="-311150" lvl="0" marL="457200" rtl="0" algn="l">
              <a:lnSpc>
                <a:spcPct val="200000"/>
              </a:lnSpc>
              <a:spcBef>
                <a:spcPts val="1000"/>
              </a:spcBef>
              <a:spcAft>
                <a:spcPts val="0"/>
              </a:spcAft>
              <a:buSzPts val="1300"/>
              <a:buAutoNum type="arabicPeriod"/>
            </a:pPr>
            <a:r>
              <a:rPr lang="da" sz="1300"/>
              <a:t>Erklær en variabel som vil holde en reference til vores billede (her kaldet “bg”)</a:t>
            </a:r>
            <a:endParaRPr sz="1300"/>
          </a:p>
          <a:p>
            <a:pPr indent="-311150" lvl="0" marL="457200" rtl="0" algn="l">
              <a:lnSpc>
                <a:spcPct val="200000"/>
              </a:lnSpc>
              <a:spcBef>
                <a:spcPts val="0"/>
              </a:spcBef>
              <a:spcAft>
                <a:spcPts val="0"/>
              </a:spcAft>
              <a:buSzPts val="1300"/>
              <a:buAutoNum type="arabicPeriod"/>
            </a:pPr>
            <a:r>
              <a:rPr lang="da" sz="1300"/>
              <a:t>Initialiser dette baggrundsbillede med et kald til “load” metoden i “pygame.image” modulet</a:t>
            </a:r>
            <a:endParaRPr i="1" sz="1300"/>
          </a:p>
        </p:txBody>
      </p:sp>
      <p:pic>
        <p:nvPicPr>
          <p:cNvPr id="241" name="Google Shape;241;p39"/>
          <p:cNvPicPr preferRelativeResize="0"/>
          <p:nvPr/>
        </p:nvPicPr>
        <p:blipFill>
          <a:blip r:embed="rId3">
            <a:alphaModFix/>
          </a:blip>
          <a:stretch>
            <a:fillRect/>
          </a:stretch>
        </p:blipFill>
        <p:spPr>
          <a:xfrm>
            <a:off x="4229100" y="1474925"/>
            <a:ext cx="4434191" cy="3516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Tegn </a:t>
            </a:r>
            <a:r>
              <a:rPr lang="da" sz="3400"/>
              <a:t>baggrundsbillede på skærm</a:t>
            </a:r>
            <a:endParaRPr sz="3400"/>
          </a:p>
          <a:p>
            <a:pPr indent="0" lvl="0" marL="0" rtl="0" algn="ctr">
              <a:lnSpc>
                <a:spcPct val="100000"/>
              </a:lnSpc>
              <a:spcBef>
                <a:spcPts val="0"/>
              </a:spcBef>
              <a:spcAft>
                <a:spcPts val="0"/>
              </a:spcAft>
              <a:buSzPts val="3600"/>
              <a:buNone/>
            </a:pPr>
            <a:r>
              <a:rPr lang="da" sz="3400"/>
              <a:t>(04-example)</a:t>
            </a:r>
            <a:endParaRPr sz="3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Tegn</a:t>
            </a:r>
            <a:r>
              <a:rPr lang="da"/>
              <a:t> baggrundsbillede på skærm</a:t>
            </a:r>
            <a:endParaRPr/>
          </a:p>
        </p:txBody>
      </p:sp>
      <p:sp>
        <p:nvSpPr>
          <p:cNvPr id="252" name="Google Shape;252;p41"/>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Nu vi har loaded vores baggrundsbillede, så er der bare tilbage at tegne det på skærmen.</a:t>
            </a:r>
            <a:endParaRPr sz="1300"/>
          </a:p>
          <a:p>
            <a:pPr indent="0" lvl="0" marL="0" rtl="0" algn="l">
              <a:lnSpc>
                <a:spcPct val="150000"/>
              </a:lnSpc>
              <a:spcBef>
                <a:spcPts val="800"/>
              </a:spcBef>
              <a:spcAft>
                <a:spcPts val="0"/>
              </a:spcAft>
              <a:buSzPts val="1400"/>
              <a:buNone/>
            </a:pPr>
            <a:r>
              <a:rPr lang="da" sz="1300"/>
              <a:t>Det gør vi ved at bruge “blit()” metoden på vores “screen” variabel med disse argumenter:</a:t>
            </a:r>
            <a:endParaRPr sz="1300"/>
          </a:p>
          <a:p>
            <a:pPr indent="-311150" lvl="0" marL="457200" rtl="0" algn="l">
              <a:lnSpc>
                <a:spcPct val="200000"/>
              </a:lnSpc>
              <a:spcBef>
                <a:spcPts val="1000"/>
              </a:spcBef>
              <a:spcAft>
                <a:spcPts val="0"/>
              </a:spcAft>
              <a:buSzPts val="1300"/>
              <a:buAutoNum type="arabicPeriod"/>
            </a:pPr>
            <a:r>
              <a:rPr lang="da" sz="1300"/>
              <a:t>billedet vi vil tegne - dvs. vores “bg” variabel</a:t>
            </a:r>
            <a:endParaRPr sz="1300"/>
          </a:p>
          <a:p>
            <a:pPr indent="-311150" lvl="0" marL="457200" rtl="0" algn="l">
              <a:lnSpc>
                <a:spcPct val="200000"/>
              </a:lnSpc>
              <a:spcBef>
                <a:spcPts val="0"/>
              </a:spcBef>
              <a:spcAft>
                <a:spcPts val="0"/>
              </a:spcAft>
              <a:buSzPts val="1300"/>
              <a:buAutoNum type="arabicPeriod"/>
            </a:pPr>
            <a:r>
              <a:rPr lang="da" sz="1300"/>
              <a:t>en tuple for koordinater, hvor billedet skal tegnes - her “(0, 0)”</a:t>
            </a:r>
            <a:endParaRPr i="1" sz="1300"/>
          </a:p>
        </p:txBody>
      </p:sp>
      <p:pic>
        <p:nvPicPr>
          <p:cNvPr id="253" name="Google Shape;253;p41"/>
          <p:cNvPicPr preferRelativeResize="0"/>
          <p:nvPr/>
        </p:nvPicPr>
        <p:blipFill>
          <a:blip r:embed="rId3">
            <a:alphaModFix/>
          </a:blip>
          <a:stretch>
            <a:fillRect/>
          </a:stretch>
        </p:blipFill>
        <p:spPr>
          <a:xfrm>
            <a:off x="4229100" y="1474925"/>
            <a:ext cx="4762499" cy="31380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Kontroller “Spaceship” navigation</a:t>
            </a:r>
            <a:endParaRPr sz="3400"/>
          </a:p>
          <a:p>
            <a:pPr indent="0" lvl="0" marL="0" rtl="0" algn="ctr">
              <a:lnSpc>
                <a:spcPct val="100000"/>
              </a:lnSpc>
              <a:spcBef>
                <a:spcPts val="0"/>
              </a:spcBef>
              <a:spcAft>
                <a:spcPts val="0"/>
              </a:spcAft>
              <a:buSzPts val="3600"/>
              <a:buNone/>
            </a:pPr>
            <a:r>
              <a:rPr lang="da" sz="3400"/>
              <a:t>(05-example)</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Kontroller “spaceship” navigation</a:t>
            </a:r>
            <a:endParaRPr/>
          </a:p>
        </p:txBody>
      </p:sp>
      <p:sp>
        <p:nvSpPr>
          <p:cNvPr id="264" name="Google Shape;264;p43"/>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Pt. kan vores “spaceship” flyve helt udover kanterne i spillet.</a:t>
            </a:r>
            <a:endParaRPr sz="1300"/>
          </a:p>
          <a:p>
            <a:pPr indent="0" lvl="0" marL="0" rtl="0" algn="l">
              <a:lnSpc>
                <a:spcPct val="150000"/>
              </a:lnSpc>
              <a:spcBef>
                <a:spcPts val="800"/>
              </a:spcBef>
              <a:spcAft>
                <a:spcPts val="0"/>
              </a:spcAft>
              <a:buSzPts val="1400"/>
              <a:buNone/>
            </a:pPr>
            <a:r>
              <a:rPr lang="da" sz="1300"/>
              <a:t>Når man skal sørge for at dette ikke sker, så gøres det ved at tjekke at:</a:t>
            </a:r>
            <a:endParaRPr sz="1300"/>
          </a:p>
          <a:p>
            <a:pPr indent="-311150" lvl="0" marL="457200" rtl="0" algn="l">
              <a:lnSpc>
                <a:spcPct val="200000"/>
              </a:lnSpc>
              <a:spcBef>
                <a:spcPts val="1000"/>
              </a:spcBef>
              <a:spcAft>
                <a:spcPts val="0"/>
              </a:spcAft>
              <a:buSzPts val="1300"/>
              <a:buAutoNum type="arabicPeriod"/>
            </a:pPr>
            <a:r>
              <a:rPr lang="da" sz="1300"/>
              <a:t>koordinatet for venstre side af ens “spaceship” er større end nul</a:t>
            </a:r>
            <a:endParaRPr sz="1300"/>
          </a:p>
          <a:p>
            <a:pPr indent="-311150" lvl="0" marL="457200" rtl="0" algn="l">
              <a:lnSpc>
                <a:spcPct val="200000"/>
              </a:lnSpc>
              <a:spcBef>
                <a:spcPts val="1000"/>
              </a:spcBef>
              <a:spcAft>
                <a:spcPts val="0"/>
              </a:spcAft>
              <a:buSzPts val="1300"/>
              <a:buAutoNum type="arabicPeriod"/>
            </a:pPr>
            <a:r>
              <a:rPr lang="da" sz="1300"/>
              <a:t>koordinatet for højre side af ens “spaceship” er mindre end skærmens bredde</a:t>
            </a:r>
            <a:endParaRPr i="1" sz="1300"/>
          </a:p>
        </p:txBody>
      </p:sp>
      <p:pic>
        <p:nvPicPr>
          <p:cNvPr id="265" name="Google Shape;265;p43"/>
          <p:cNvPicPr preferRelativeResize="0"/>
          <p:nvPr/>
        </p:nvPicPr>
        <p:blipFill>
          <a:blip r:embed="rId3">
            <a:alphaModFix/>
          </a:blip>
          <a:stretch>
            <a:fillRect/>
          </a:stretch>
        </p:blipFill>
        <p:spPr>
          <a:xfrm>
            <a:off x="4229100" y="1474925"/>
            <a:ext cx="4762501" cy="28352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Kontrol af Frame Rates</a:t>
            </a:r>
            <a:endParaRPr sz="3400"/>
          </a:p>
          <a:p>
            <a:pPr indent="0" lvl="0" marL="0" rtl="0" algn="ctr">
              <a:lnSpc>
                <a:spcPct val="100000"/>
              </a:lnSpc>
              <a:spcBef>
                <a:spcPts val="0"/>
              </a:spcBef>
              <a:spcAft>
                <a:spcPts val="0"/>
              </a:spcAft>
              <a:buSzPts val="3600"/>
              <a:buNone/>
            </a:pPr>
            <a:r>
              <a:rPr lang="da" sz="3400"/>
              <a:t>(06-example)</a:t>
            </a:r>
            <a:endParaRPr sz="3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Kontrol af frame rates</a:t>
            </a:r>
            <a:endParaRPr/>
          </a:p>
        </p:txBody>
      </p:sp>
      <p:sp>
        <p:nvSpPr>
          <p:cNvPr id="276" name="Google Shape;276;p45"/>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Da computere har forskelligt hardware kan man risikere, at ens spil fungere forskelligt på forskellige computere.</a:t>
            </a:r>
            <a:endParaRPr sz="1300"/>
          </a:p>
          <a:p>
            <a:pPr indent="0" lvl="0" marL="0" rtl="0" algn="l">
              <a:lnSpc>
                <a:spcPct val="150000"/>
              </a:lnSpc>
              <a:spcBef>
                <a:spcPts val="800"/>
              </a:spcBef>
              <a:spcAft>
                <a:spcPts val="0"/>
              </a:spcAft>
              <a:buSzPts val="1400"/>
              <a:buNone/>
            </a:pPr>
            <a:r>
              <a:rPr lang="da" sz="1300"/>
              <a:t>For at sørge for en jævn og gnidningsfri spiloplevelse på forskelligt hardware skal vi således kontrollere vores spils “frame rates” på denne måde:</a:t>
            </a:r>
            <a:endParaRPr sz="1300"/>
          </a:p>
          <a:p>
            <a:pPr indent="-311150" lvl="0" marL="457200" rtl="0" algn="l">
              <a:lnSpc>
                <a:spcPct val="150000"/>
              </a:lnSpc>
              <a:spcBef>
                <a:spcPts val="800"/>
              </a:spcBef>
              <a:spcAft>
                <a:spcPts val="0"/>
              </a:spcAft>
              <a:buSzPts val="1300"/>
              <a:buAutoNum type="arabicPeriod"/>
            </a:pPr>
            <a:r>
              <a:rPr lang="da" sz="1300"/>
              <a:t>Initialisere en instans af “Clock” klassen</a:t>
            </a:r>
            <a:endParaRPr sz="1300"/>
          </a:p>
          <a:p>
            <a:pPr indent="-311150" lvl="0" marL="457200" rtl="0" algn="l">
              <a:lnSpc>
                <a:spcPct val="150000"/>
              </a:lnSpc>
              <a:spcBef>
                <a:spcPts val="0"/>
              </a:spcBef>
              <a:spcAft>
                <a:spcPts val="0"/>
              </a:spcAft>
              <a:buSzPts val="1300"/>
              <a:buAutoNum type="arabicPeriod"/>
            </a:pPr>
            <a:r>
              <a:rPr lang="da" sz="1300"/>
              <a:t>Sætte “frame rates” vhja. “tick()” metoden inden i vores “Game Loop”</a:t>
            </a:r>
            <a:endParaRPr sz="1300"/>
          </a:p>
          <a:p>
            <a:pPr indent="-311150" lvl="1" marL="914400" rtl="0" algn="l">
              <a:lnSpc>
                <a:spcPct val="150000"/>
              </a:lnSpc>
              <a:spcBef>
                <a:spcPts val="0"/>
              </a:spcBef>
              <a:spcAft>
                <a:spcPts val="0"/>
              </a:spcAft>
              <a:buSzPts val="1300"/>
              <a:buAutoNum type="alphaLcPeriod"/>
            </a:pPr>
            <a:r>
              <a:rPr i="1" lang="da" sz="1300"/>
              <a:t>Her med 60 frames per sekund</a:t>
            </a:r>
            <a:r>
              <a:rPr lang="da" sz="1300"/>
              <a:t> </a:t>
            </a:r>
            <a:endParaRPr sz="1300"/>
          </a:p>
        </p:txBody>
      </p:sp>
      <p:pic>
        <p:nvPicPr>
          <p:cNvPr id="277" name="Google Shape;277;p45"/>
          <p:cNvPicPr preferRelativeResize="0"/>
          <p:nvPr/>
        </p:nvPicPr>
        <p:blipFill>
          <a:blip r:embed="rId3">
            <a:alphaModFix/>
          </a:blip>
          <a:stretch>
            <a:fillRect/>
          </a:stretch>
        </p:blipFill>
        <p:spPr>
          <a:xfrm>
            <a:off x="4229100" y="1474925"/>
            <a:ext cx="4762500" cy="33318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01-exercise:</a:t>
            </a:r>
            <a:endParaRPr sz="3400"/>
          </a:p>
          <a:p>
            <a:pPr indent="0" lvl="0" marL="0" rtl="0" algn="ctr">
              <a:lnSpc>
                <a:spcPct val="100000"/>
              </a:lnSpc>
              <a:spcBef>
                <a:spcPts val="0"/>
              </a:spcBef>
              <a:spcAft>
                <a:spcPts val="0"/>
              </a:spcAft>
              <a:buSzPts val="3600"/>
              <a:buNone/>
            </a:pPr>
            <a:r>
              <a:rPr lang="da" sz="3400"/>
              <a:t>Style eget spil</a:t>
            </a:r>
            <a:endParaRPr sz="3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Tilføjelse af flere sprites</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7550" y="1680900"/>
            <a:ext cx="8892300" cy="17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Styling af spil </a:t>
            </a:r>
            <a:r>
              <a:rPr lang="da" sz="3400"/>
              <a:t>&amp; flere sprites</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Tilføjelse af flere sprites</a:t>
            </a:r>
            <a:endParaRPr/>
          </a:p>
        </p:txBody>
      </p:sp>
      <p:sp>
        <p:nvSpPr>
          <p:cNvPr id="293" name="Google Shape;293;p48"/>
          <p:cNvSpPr txBox="1"/>
          <p:nvPr>
            <p:ph idx="1" type="body"/>
          </p:nvPr>
        </p:nvSpPr>
        <p:spPr>
          <a:xfrm>
            <a:off x="311700" y="1430975"/>
            <a:ext cx="8414100" cy="3442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sz="1300"/>
              <a:t>Da vores spil på nuværende tidspunkt kun består af et “Spaceship”, som vi kan rykke til venstre og højre, så vil vi tilføje flere Sprites for at gøre vores spil liiidt mere spændende.</a:t>
            </a:r>
            <a:endParaRPr sz="1300"/>
          </a:p>
          <a:p>
            <a:pPr indent="0" lvl="0" marL="0" rtl="0" algn="l">
              <a:lnSpc>
                <a:spcPct val="200000"/>
              </a:lnSpc>
              <a:spcBef>
                <a:spcPts val="800"/>
              </a:spcBef>
              <a:spcAft>
                <a:spcPts val="0"/>
              </a:spcAft>
              <a:buSzPts val="1400"/>
              <a:buNone/>
            </a:pPr>
            <a:r>
              <a:rPr lang="da" sz="1300"/>
              <a:t>Derfor vil vi her tilføje “Alien” sprites ved at:</a:t>
            </a:r>
            <a:endParaRPr sz="1300"/>
          </a:p>
          <a:p>
            <a:pPr indent="-311150" lvl="0" marL="457200" rtl="0" algn="l">
              <a:lnSpc>
                <a:spcPct val="200000"/>
              </a:lnSpc>
              <a:spcBef>
                <a:spcPts val="800"/>
              </a:spcBef>
              <a:spcAft>
                <a:spcPts val="0"/>
              </a:spcAft>
              <a:buSzPts val="1300"/>
              <a:buAutoNum type="arabicPeriod"/>
            </a:pPr>
            <a:r>
              <a:rPr lang="da" sz="1300"/>
              <a:t>Lave en ny “Alien” klasse</a:t>
            </a:r>
            <a:endParaRPr sz="1300"/>
          </a:p>
          <a:p>
            <a:pPr indent="-311150" lvl="0" marL="457200" rtl="0" algn="l">
              <a:lnSpc>
                <a:spcPct val="200000"/>
              </a:lnSpc>
              <a:spcBef>
                <a:spcPts val="0"/>
              </a:spcBef>
              <a:spcAft>
                <a:spcPts val="0"/>
              </a:spcAft>
              <a:buSzPts val="1300"/>
              <a:buAutoNum type="arabicPeriod"/>
            </a:pPr>
            <a:r>
              <a:rPr lang="da" sz="1300"/>
              <a:t>Lave en ny “Alien” group med tilføjelse af én instans af “Alien”</a:t>
            </a:r>
            <a:endParaRPr sz="1300"/>
          </a:p>
          <a:p>
            <a:pPr indent="-311150" lvl="0" marL="457200" rtl="0" algn="l">
              <a:lnSpc>
                <a:spcPct val="200000"/>
              </a:lnSpc>
              <a:spcBef>
                <a:spcPts val="0"/>
              </a:spcBef>
              <a:spcAft>
                <a:spcPts val="0"/>
              </a:spcAft>
              <a:buSzPts val="1300"/>
              <a:buAutoNum type="arabicPeriod"/>
            </a:pPr>
            <a:r>
              <a:rPr lang="da" sz="1300"/>
              <a:t>Opdatere og tegne “Alien group” på skærmen</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Lav ny “Alien” klasse</a:t>
            </a:r>
            <a:endParaRPr sz="3400"/>
          </a:p>
          <a:p>
            <a:pPr indent="0" lvl="0" marL="0" rtl="0" algn="ctr">
              <a:lnSpc>
                <a:spcPct val="100000"/>
              </a:lnSpc>
              <a:spcBef>
                <a:spcPts val="0"/>
              </a:spcBef>
              <a:spcAft>
                <a:spcPts val="0"/>
              </a:spcAft>
              <a:buSzPts val="3600"/>
              <a:buNone/>
            </a:pPr>
            <a:r>
              <a:rPr lang="da" sz="3400"/>
              <a:t>(07-example)</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Lav ny “Alien” klasse</a:t>
            </a:r>
            <a:endParaRPr/>
          </a:p>
        </p:txBody>
      </p:sp>
      <p:sp>
        <p:nvSpPr>
          <p:cNvPr id="304" name="Google Shape;304;p50"/>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Som da vi tilføjede vores “Spaceship” klasse, vil vi her lave en ny “Alien” klasse på samme måde:</a:t>
            </a:r>
            <a:endParaRPr sz="1300"/>
          </a:p>
          <a:p>
            <a:pPr indent="-311150" lvl="0" marL="457200" rtl="0" algn="l">
              <a:lnSpc>
                <a:spcPct val="150000"/>
              </a:lnSpc>
              <a:spcBef>
                <a:spcPts val="800"/>
              </a:spcBef>
              <a:spcAft>
                <a:spcPts val="0"/>
              </a:spcAft>
              <a:buSzPts val="1300"/>
              <a:buAutoNum type="arabicPeriod"/>
            </a:pPr>
            <a:r>
              <a:rPr lang="da" sz="1300"/>
              <a:t>Definere “Alien” klassen</a:t>
            </a:r>
            <a:endParaRPr sz="1300"/>
          </a:p>
          <a:p>
            <a:pPr indent="-311150" lvl="0" marL="457200" rtl="0" algn="l">
              <a:lnSpc>
                <a:spcPct val="150000"/>
              </a:lnSpc>
              <a:spcBef>
                <a:spcPts val="1000"/>
              </a:spcBef>
              <a:spcAft>
                <a:spcPts val="0"/>
              </a:spcAft>
              <a:buSzPts val="1300"/>
              <a:buAutoNum type="arabicPeriod"/>
            </a:pPr>
            <a:r>
              <a:rPr lang="da" sz="1300"/>
              <a:t>Tilføj “__init__()” metoden</a:t>
            </a:r>
            <a:endParaRPr sz="1300"/>
          </a:p>
          <a:p>
            <a:pPr indent="-311150" lvl="0" marL="457200" rtl="0" algn="l">
              <a:lnSpc>
                <a:spcPct val="150000"/>
              </a:lnSpc>
              <a:spcBef>
                <a:spcPts val="1000"/>
              </a:spcBef>
              <a:spcAft>
                <a:spcPts val="0"/>
              </a:spcAft>
              <a:buSzPts val="1300"/>
              <a:buAutoNum type="arabicPeriod"/>
            </a:pPr>
            <a:r>
              <a:rPr lang="da" sz="1300"/>
              <a:t>Tilføj “update()” metoden</a:t>
            </a:r>
            <a:endParaRPr sz="1300"/>
          </a:p>
          <a:p>
            <a:pPr indent="-311150" lvl="1" marL="914400" rtl="0" algn="l">
              <a:lnSpc>
                <a:spcPct val="150000"/>
              </a:lnSpc>
              <a:spcBef>
                <a:spcPts val="1000"/>
              </a:spcBef>
              <a:spcAft>
                <a:spcPts val="1000"/>
              </a:spcAft>
              <a:buSzPts val="1300"/>
              <a:buAutoNum type="alphaLcPeriod"/>
            </a:pPr>
            <a:r>
              <a:rPr i="1" lang="da" sz="1300"/>
              <a:t>Her flytter vi vores “Alien” lidt ned på skærmen for hvert loop og tjekker, hvorvidt vores “Alien” er nået forbi højden af skærmen, hvorfor vi sletter den, hvis den er</a:t>
            </a:r>
            <a:endParaRPr i="1" sz="1300"/>
          </a:p>
        </p:txBody>
      </p:sp>
      <p:pic>
        <p:nvPicPr>
          <p:cNvPr id="305" name="Google Shape;305;p50"/>
          <p:cNvPicPr preferRelativeResize="0"/>
          <p:nvPr/>
        </p:nvPicPr>
        <p:blipFill>
          <a:blip r:embed="rId3">
            <a:alphaModFix/>
          </a:blip>
          <a:stretch>
            <a:fillRect/>
          </a:stretch>
        </p:blipFill>
        <p:spPr>
          <a:xfrm>
            <a:off x="4229100" y="1474925"/>
            <a:ext cx="4762500" cy="30555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“Alien Group” med én “Alien”</a:t>
            </a:r>
            <a:endParaRPr sz="3400"/>
          </a:p>
          <a:p>
            <a:pPr indent="0" lvl="0" marL="0" rtl="0" algn="ctr">
              <a:lnSpc>
                <a:spcPct val="100000"/>
              </a:lnSpc>
              <a:spcBef>
                <a:spcPts val="0"/>
              </a:spcBef>
              <a:spcAft>
                <a:spcPts val="0"/>
              </a:spcAft>
              <a:buSzPts val="3600"/>
              <a:buNone/>
            </a:pPr>
            <a:r>
              <a:rPr lang="da" sz="3400"/>
              <a:t>(08-example)</a:t>
            </a:r>
            <a:endParaRPr sz="3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“Alien Group” med én “Alien”</a:t>
            </a:r>
            <a:endParaRPr/>
          </a:p>
        </p:txBody>
      </p:sp>
      <p:sp>
        <p:nvSpPr>
          <p:cNvPr id="316" name="Google Shape;316;p52"/>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sz="1300"/>
              <a:t>Også her gør vi som tidligere ved blot at:</a:t>
            </a:r>
            <a:endParaRPr sz="1300"/>
          </a:p>
          <a:p>
            <a:pPr indent="-311150" lvl="0" marL="457200" rtl="0" algn="l">
              <a:lnSpc>
                <a:spcPct val="200000"/>
              </a:lnSpc>
              <a:spcBef>
                <a:spcPts val="800"/>
              </a:spcBef>
              <a:spcAft>
                <a:spcPts val="0"/>
              </a:spcAft>
              <a:buSzPts val="1300"/>
              <a:buAutoNum type="arabicPeriod"/>
            </a:pPr>
            <a:r>
              <a:rPr lang="da" sz="1300"/>
              <a:t>Initialisere en instans af vores “Alien” klasse</a:t>
            </a:r>
            <a:endParaRPr sz="1300"/>
          </a:p>
          <a:p>
            <a:pPr indent="-311150" lvl="0" marL="457200" rtl="0" algn="l">
              <a:lnSpc>
                <a:spcPct val="200000"/>
              </a:lnSpc>
              <a:spcBef>
                <a:spcPts val="0"/>
              </a:spcBef>
              <a:spcAft>
                <a:spcPts val="0"/>
              </a:spcAft>
              <a:buSzPts val="1300"/>
              <a:buAutoNum type="arabicPeriod"/>
            </a:pPr>
            <a:r>
              <a:rPr lang="da" sz="1300"/>
              <a:t>Initialisere en ny “Alien Group”</a:t>
            </a:r>
            <a:endParaRPr sz="1300"/>
          </a:p>
          <a:p>
            <a:pPr indent="-311150" lvl="0" marL="457200" rtl="0" algn="l">
              <a:lnSpc>
                <a:spcPct val="200000"/>
              </a:lnSpc>
              <a:spcBef>
                <a:spcPts val="0"/>
              </a:spcBef>
              <a:spcAft>
                <a:spcPts val="0"/>
              </a:spcAft>
              <a:buSzPts val="1300"/>
              <a:buAutoNum type="arabicPeriod"/>
            </a:pPr>
            <a:r>
              <a:rPr lang="da" sz="1300"/>
              <a:t>Tilføje vores “Alien” til vores “Alien Group”</a:t>
            </a:r>
            <a:endParaRPr sz="1300"/>
          </a:p>
        </p:txBody>
      </p:sp>
      <p:pic>
        <p:nvPicPr>
          <p:cNvPr id="317" name="Google Shape;317;p52"/>
          <p:cNvPicPr preferRelativeResize="0"/>
          <p:nvPr/>
        </p:nvPicPr>
        <p:blipFill>
          <a:blip r:embed="rId3">
            <a:alphaModFix/>
          </a:blip>
          <a:stretch>
            <a:fillRect/>
          </a:stretch>
        </p:blipFill>
        <p:spPr>
          <a:xfrm>
            <a:off x="4032475" y="1695450"/>
            <a:ext cx="4254274" cy="1127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Opdater og tegn “Alien Group” </a:t>
            </a:r>
            <a:endParaRPr sz="3400"/>
          </a:p>
          <a:p>
            <a:pPr indent="0" lvl="0" marL="0" rtl="0" algn="ctr">
              <a:lnSpc>
                <a:spcPct val="100000"/>
              </a:lnSpc>
              <a:spcBef>
                <a:spcPts val="0"/>
              </a:spcBef>
              <a:spcAft>
                <a:spcPts val="0"/>
              </a:spcAft>
              <a:buSzPts val="3600"/>
              <a:buNone/>
            </a:pPr>
            <a:r>
              <a:rPr lang="da" sz="3400"/>
              <a:t>på skærmen</a:t>
            </a:r>
            <a:endParaRPr sz="3400"/>
          </a:p>
          <a:p>
            <a:pPr indent="0" lvl="0" marL="0" rtl="0" algn="ctr">
              <a:lnSpc>
                <a:spcPct val="100000"/>
              </a:lnSpc>
              <a:spcBef>
                <a:spcPts val="0"/>
              </a:spcBef>
              <a:spcAft>
                <a:spcPts val="0"/>
              </a:spcAft>
              <a:buSzPts val="3600"/>
              <a:buNone/>
            </a:pPr>
            <a:r>
              <a:rPr lang="da" sz="3400"/>
              <a:t>(09-example)</a:t>
            </a:r>
            <a:endParaRPr sz="3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“Alien Group” med én “Alien”</a:t>
            </a:r>
            <a:endParaRPr/>
          </a:p>
        </p:txBody>
      </p:sp>
      <p:sp>
        <p:nvSpPr>
          <p:cNvPr id="328" name="Google Shape;328;p54"/>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sz="1300"/>
              <a:t>For at opdatere og tegne vores nye “Alien Group” på skærmen skal vi blot ligesom tidligere gøre følgende i vores “Game Loop”</a:t>
            </a:r>
            <a:endParaRPr sz="1300"/>
          </a:p>
          <a:p>
            <a:pPr indent="-311150" lvl="0" marL="457200" rtl="0" algn="l">
              <a:lnSpc>
                <a:spcPct val="200000"/>
              </a:lnSpc>
              <a:spcBef>
                <a:spcPts val="800"/>
              </a:spcBef>
              <a:spcAft>
                <a:spcPts val="0"/>
              </a:spcAft>
              <a:buSzPts val="1300"/>
              <a:buAutoNum type="arabicPeriod"/>
            </a:pPr>
            <a:r>
              <a:rPr lang="da" sz="1300"/>
              <a:t>Kalde “update()” metoden på “alien_group”</a:t>
            </a:r>
            <a:endParaRPr sz="1300"/>
          </a:p>
          <a:p>
            <a:pPr indent="-311150" lvl="0" marL="457200" rtl="0" algn="l">
              <a:lnSpc>
                <a:spcPct val="200000"/>
              </a:lnSpc>
              <a:spcBef>
                <a:spcPts val="0"/>
              </a:spcBef>
              <a:spcAft>
                <a:spcPts val="0"/>
              </a:spcAft>
              <a:buSzPts val="1300"/>
              <a:buAutoNum type="arabicPeriod"/>
            </a:pPr>
            <a:r>
              <a:rPr lang="da" sz="1300"/>
              <a:t>Kalde “draw() metoden på “alien_group”</a:t>
            </a:r>
            <a:endParaRPr sz="1300"/>
          </a:p>
        </p:txBody>
      </p:sp>
      <p:pic>
        <p:nvPicPr>
          <p:cNvPr id="329" name="Google Shape;329;p54"/>
          <p:cNvPicPr preferRelativeResize="0"/>
          <p:nvPr/>
        </p:nvPicPr>
        <p:blipFill>
          <a:blip r:embed="rId3">
            <a:alphaModFix/>
          </a:blip>
          <a:stretch>
            <a:fillRect/>
          </a:stretch>
        </p:blipFill>
        <p:spPr>
          <a:xfrm>
            <a:off x="4229100" y="1474925"/>
            <a:ext cx="4762501" cy="22583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u="sng"/>
              <a:t>02-Exercise:</a:t>
            </a:r>
            <a:endParaRPr sz="3400" u="sng"/>
          </a:p>
          <a:p>
            <a:pPr indent="0" lvl="0" marL="0" rtl="0" algn="ctr">
              <a:lnSpc>
                <a:spcPct val="100000"/>
              </a:lnSpc>
              <a:spcBef>
                <a:spcPts val="0"/>
              </a:spcBef>
              <a:spcAft>
                <a:spcPts val="0"/>
              </a:spcAft>
              <a:buSzPts val="3600"/>
              <a:buNone/>
            </a:pPr>
            <a:r>
              <a:rPr lang="da" sz="3400"/>
              <a:t>Tilføj selv flere sprites </a:t>
            </a:r>
            <a:endParaRPr sz="3400" u="sng"/>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Tak for i aften! </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4</a:t>
            </a:r>
            <a:r>
              <a:rPr lang="da"/>
              <a:t>. aften - agenda</a:t>
            </a:r>
            <a:endParaRPr/>
          </a:p>
        </p:txBody>
      </p:sp>
      <p:sp>
        <p:nvSpPr>
          <p:cNvPr id="194" name="Google Shape;194;p31"/>
          <p:cNvSpPr txBox="1"/>
          <p:nvPr>
            <p:ph idx="1" type="body"/>
          </p:nvPr>
        </p:nvSpPr>
        <p:spPr>
          <a:xfrm>
            <a:off x="311700" y="1437975"/>
            <a:ext cx="8520600" cy="314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a:t>Aftenens program:</a:t>
            </a:r>
            <a:endParaRPr/>
          </a:p>
          <a:p>
            <a:pPr indent="-317500" lvl="0" marL="457200" rtl="0" algn="l">
              <a:lnSpc>
                <a:spcPct val="150000"/>
              </a:lnSpc>
              <a:spcBef>
                <a:spcPts val="800"/>
              </a:spcBef>
              <a:spcAft>
                <a:spcPts val="0"/>
              </a:spcAft>
              <a:buSzPts val="1400"/>
              <a:buChar char="❖"/>
            </a:pPr>
            <a:r>
              <a:rPr lang="da"/>
              <a:t>Recap af 3. aften</a:t>
            </a:r>
            <a:endParaRPr/>
          </a:p>
          <a:p>
            <a:pPr indent="-317500" lvl="0" marL="457200" rtl="0" algn="l">
              <a:lnSpc>
                <a:spcPct val="150000"/>
              </a:lnSpc>
              <a:spcBef>
                <a:spcPts val="0"/>
              </a:spcBef>
              <a:spcAft>
                <a:spcPts val="0"/>
              </a:spcAft>
              <a:buClr>
                <a:schemeClr val="dk1"/>
              </a:buClr>
              <a:buSzPts val="1400"/>
              <a:buChar char="❖"/>
            </a:pPr>
            <a:r>
              <a:rPr lang="da">
                <a:solidFill>
                  <a:schemeClr val="dk1"/>
                </a:solidFill>
              </a:rPr>
              <a:t>Styling af spil</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da">
                <a:solidFill>
                  <a:schemeClr val="dk1"/>
                </a:solidFill>
              </a:rPr>
              <a:t>Pænere baggrund</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da">
                <a:solidFill>
                  <a:schemeClr val="dk1"/>
                </a:solidFill>
              </a:rPr>
              <a:t>Kontrol af “Spaceship” navigation</a:t>
            </a:r>
            <a:endParaRPr>
              <a:solidFill>
                <a:schemeClr val="dk1"/>
              </a:solidFill>
            </a:endParaRPr>
          </a:p>
          <a:p>
            <a:pPr indent="-304800" lvl="1" marL="914400" rtl="0" algn="l">
              <a:lnSpc>
                <a:spcPct val="150000"/>
              </a:lnSpc>
              <a:spcBef>
                <a:spcPts val="0"/>
              </a:spcBef>
              <a:spcAft>
                <a:spcPts val="0"/>
              </a:spcAft>
              <a:buClr>
                <a:schemeClr val="dk1"/>
              </a:buClr>
              <a:buSzPts val="1200"/>
              <a:buChar char="◆"/>
            </a:pPr>
            <a:r>
              <a:rPr lang="da">
                <a:solidFill>
                  <a:schemeClr val="dk1"/>
                </a:solidFill>
              </a:rPr>
              <a:t>Kontrol af “Frame Rates”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da">
                <a:solidFill>
                  <a:schemeClr val="dk1"/>
                </a:solidFill>
              </a:rPr>
              <a:t>Opgave: Style selv dit spil</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da">
                <a:solidFill>
                  <a:schemeClr val="dk1"/>
                </a:solidFill>
              </a:rPr>
              <a:t>Tilføjelse af flere Sprites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da">
                <a:solidFill>
                  <a:schemeClr val="dk1"/>
                </a:solidFill>
              </a:rPr>
              <a:t>Opgave: Tilføj selv flere Sprites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Recap af 2. aften</a:t>
            </a:r>
            <a:endParaRPr sz="3400"/>
          </a:p>
          <a:p>
            <a:pPr indent="0" lvl="0" marL="0" rtl="0" algn="ctr">
              <a:lnSpc>
                <a:spcPct val="100000"/>
              </a:lnSpc>
              <a:spcBef>
                <a:spcPts val="0"/>
              </a:spcBef>
              <a:spcAft>
                <a:spcPts val="0"/>
              </a:spcAft>
              <a:buSzPts val="3600"/>
              <a:buNone/>
            </a:pPr>
            <a:r>
              <a:rPr lang="da" sz="3400"/>
              <a:t>(</a:t>
            </a:r>
            <a:r>
              <a:rPr lang="da" sz="3400"/>
              <a:t>01-example)</a:t>
            </a:r>
            <a:endParaRPr sz="3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Recap fra 3. aften</a:t>
            </a:r>
            <a:endParaRPr/>
          </a:p>
        </p:txBody>
      </p:sp>
      <p:sp>
        <p:nvSpPr>
          <p:cNvPr id="205" name="Google Shape;205;p33"/>
          <p:cNvSpPr txBox="1"/>
          <p:nvPr>
            <p:ph idx="1" type="body"/>
          </p:nvPr>
        </p:nvSpPr>
        <p:spPr>
          <a:xfrm>
            <a:off x="311700" y="1430975"/>
            <a:ext cx="4252200" cy="3442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sz="1300"/>
              <a:t>På</a:t>
            </a:r>
            <a:r>
              <a:rPr lang="da" sz="1300"/>
              <a:t> 3. aften lærte vi basalt set at</a:t>
            </a:r>
            <a:r>
              <a:rPr lang="da" sz="1300"/>
              <a:t>:</a:t>
            </a:r>
            <a:endParaRPr sz="1300"/>
          </a:p>
          <a:p>
            <a:pPr indent="-311150" lvl="0" marL="457200" rtl="0" algn="l">
              <a:lnSpc>
                <a:spcPct val="200000"/>
              </a:lnSpc>
              <a:spcBef>
                <a:spcPts val="1000"/>
              </a:spcBef>
              <a:spcAft>
                <a:spcPts val="0"/>
              </a:spcAft>
              <a:buSzPts val="1300"/>
              <a:buChar char="❖"/>
            </a:pPr>
            <a:r>
              <a:rPr lang="da" sz="1300"/>
              <a:t>Tilføje Sprites</a:t>
            </a:r>
            <a:endParaRPr sz="1300"/>
          </a:p>
          <a:p>
            <a:pPr indent="-311150" lvl="0" marL="457200" rtl="0" algn="l">
              <a:lnSpc>
                <a:spcPct val="200000"/>
              </a:lnSpc>
              <a:spcBef>
                <a:spcPts val="1000"/>
              </a:spcBef>
              <a:spcAft>
                <a:spcPts val="0"/>
              </a:spcAft>
              <a:buSzPts val="1300"/>
              <a:buChar char="❖"/>
            </a:pPr>
            <a:r>
              <a:rPr lang="da" sz="1300"/>
              <a:t>Tilføje Sprite Groups</a:t>
            </a:r>
            <a:endParaRPr sz="1300"/>
          </a:p>
          <a:p>
            <a:pPr indent="-311150" lvl="0" marL="457200" rtl="0" algn="l">
              <a:lnSpc>
                <a:spcPct val="200000"/>
              </a:lnSpc>
              <a:spcBef>
                <a:spcPts val="1000"/>
              </a:spcBef>
              <a:spcAft>
                <a:spcPts val="0"/>
              </a:spcAft>
              <a:buSzPts val="1300"/>
              <a:buChar char="❖"/>
            </a:pPr>
            <a:r>
              <a:rPr lang="da" sz="1300"/>
              <a:t>Opdatere vores Sprites</a:t>
            </a:r>
            <a:endParaRPr sz="1300"/>
          </a:p>
          <a:p>
            <a:pPr indent="-311150" lvl="1" marL="914400" rtl="0" algn="l">
              <a:lnSpc>
                <a:spcPct val="200000"/>
              </a:lnSpc>
              <a:spcBef>
                <a:spcPts val="0"/>
              </a:spcBef>
              <a:spcAft>
                <a:spcPts val="1000"/>
              </a:spcAft>
              <a:buSzPts val="1300"/>
              <a:buChar char="◆"/>
            </a:pPr>
            <a:r>
              <a:rPr i="1" lang="da" sz="1300"/>
              <a:t>Her ved keyboard kontrol</a:t>
            </a:r>
            <a:endParaRPr i="1" sz="1300"/>
          </a:p>
        </p:txBody>
      </p:sp>
      <p:pic>
        <p:nvPicPr>
          <p:cNvPr id="206" name="Google Shape;206;p33"/>
          <p:cNvPicPr preferRelativeResize="0"/>
          <p:nvPr/>
        </p:nvPicPr>
        <p:blipFill>
          <a:blip r:embed="rId3">
            <a:alphaModFix/>
          </a:blip>
          <a:stretch>
            <a:fillRect/>
          </a:stretch>
        </p:blipFill>
        <p:spPr>
          <a:xfrm>
            <a:off x="4716300" y="907025"/>
            <a:ext cx="3101849" cy="417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Styling af spil</a:t>
            </a:r>
            <a:endParaRPr sz="3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Styling af spil</a:t>
            </a:r>
            <a:endParaRPr/>
          </a:p>
        </p:txBody>
      </p:sp>
      <p:sp>
        <p:nvSpPr>
          <p:cNvPr id="217" name="Google Shape;217;p35"/>
          <p:cNvSpPr txBox="1"/>
          <p:nvPr>
            <p:ph idx="1" type="body"/>
          </p:nvPr>
        </p:nvSpPr>
        <p:spPr>
          <a:xfrm>
            <a:off x="311700" y="1430975"/>
            <a:ext cx="8414100" cy="3442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sz="1300"/>
              <a:t>På nuværende tidspunkt har vores spil blot en kedelig sort baggrund, mens vores Spaceship kan navigere helt væk fra skærmens ramme, og flyver for hurtigt.</a:t>
            </a:r>
            <a:endParaRPr sz="1300"/>
          </a:p>
          <a:p>
            <a:pPr indent="0" lvl="0" marL="0" rtl="0" algn="l">
              <a:lnSpc>
                <a:spcPct val="200000"/>
              </a:lnSpc>
              <a:spcBef>
                <a:spcPts val="800"/>
              </a:spcBef>
              <a:spcAft>
                <a:spcPts val="0"/>
              </a:spcAft>
              <a:buSzPts val="1400"/>
              <a:buNone/>
            </a:pPr>
            <a:r>
              <a:rPr lang="da" sz="1300"/>
              <a:t>Derfor vil vi nu:</a:t>
            </a:r>
            <a:endParaRPr sz="1300"/>
          </a:p>
          <a:p>
            <a:pPr indent="-311150" lvl="0" marL="457200" rtl="0" algn="l">
              <a:lnSpc>
                <a:spcPct val="200000"/>
              </a:lnSpc>
              <a:spcBef>
                <a:spcPts val="800"/>
              </a:spcBef>
              <a:spcAft>
                <a:spcPts val="0"/>
              </a:spcAft>
              <a:buSzPts val="1300"/>
              <a:buAutoNum type="arabicPeriod"/>
            </a:pPr>
            <a:r>
              <a:rPr lang="da" sz="1300"/>
              <a:t>Indsætte en pænere baggrund</a:t>
            </a:r>
            <a:endParaRPr sz="1300"/>
          </a:p>
          <a:p>
            <a:pPr indent="-311150" lvl="0" marL="457200" rtl="0" algn="l">
              <a:lnSpc>
                <a:spcPct val="200000"/>
              </a:lnSpc>
              <a:spcBef>
                <a:spcPts val="0"/>
              </a:spcBef>
              <a:spcAft>
                <a:spcPts val="0"/>
              </a:spcAft>
              <a:buSzPts val="1300"/>
              <a:buAutoNum type="arabicPeriod"/>
            </a:pPr>
            <a:r>
              <a:rPr lang="da" sz="1300"/>
              <a:t>Kontrollere for Spaceship navigation</a:t>
            </a:r>
            <a:endParaRPr sz="1300"/>
          </a:p>
          <a:p>
            <a:pPr indent="-311150" lvl="0" marL="457200" rtl="0" algn="l">
              <a:lnSpc>
                <a:spcPct val="200000"/>
              </a:lnSpc>
              <a:spcBef>
                <a:spcPts val="0"/>
              </a:spcBef>
              <a:spcAft>
                <a:spcPts val="0"/>
              </a:spcAft>
              <a:buSzPts val="1300"/>
              <a:buAutoNum type="arabicPeriod"/>
            </a:pPr>
            <a:r>
              <a:rPr lang="da" sz="1300"/>
              <a:t>Kontrollere spillets “frame rates per second”</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Pænere baggrund til spil</a:t>
            </a:r>
            <a:endParaRPr sz="3400"/>
          </a:p>
          <a:p>
            <a:pPr indent="0" lvl="0" marL="0" rtl="0" algn="ctr">
              <a:lnSpc>
                <a:spcPct val="100000"/>
              </a:lnSpc>
              <a:spcBef>
                <a:spcPts val="0"/>
              </a:spcBef>
              <a:spcAft>
                <a:spcPts val="0"/>
              </a:spcAft>
              <a:buSzPts val="3600"/>
              <a:buNone/>
            </a:pPr>
            <a:r>
              <a:rPr lang="da" sz="3400"/>
              <a:t>(02-example)</a:t>
            </a:r>
            <a:endParaRPr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Pænere baggrund til spil</a:t>
            </a:r>
            <a:endParaRPr/>
          </a:p>
        </p:txBody>
      </p:sp>
      <p:sp>
        <p:nvSpPr>
          <p:cNvPr id="228" name="Google Shape;228;p37"/>
          <p:cNvSpPr txBox="1"/>
          <p:nvPr>
            <p:ph idx="1" type="body"/>
          </p:nvPr>
        </p:nvSpPr>
        <p:spPr>
          <a:xfrm>
            <a:off x="311700" y="1430975"/>
            <a:ext cx="37650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sz="1300"/>
              <a:t>Lige nu har vores spil blot en ensformig sort baggrund.</a:t>
            </a:r>
            <a:endParaRPr sz="1300"/>
          </a:p>
          <a:p>
            <a:pPr indent="0" lvl="0" marL="0" rtl="0" algn="l">
              <a:lnSpc>
                <a:spcPct val="150000"/>
              </a:lnSpc>
              <a:spcBef>
                <a:spcPts val="800"/>
              </a:spcBef>
              <a:spcAft>
                <a:spcPts val="0"/>
              </a:spcAft>
              <a:buSzPts val="1400"/>
              <a:buNone/>
            </a:pPr>
            <a:r>
              <a:rPr lang="da" sz="1300"/>
              <a:t>For at gøre ens baggrund mere interessant kan man gøre sådan her:</a:t>
            </a:r>
            <a:endParaRPr sz="1300"/>
          </a:p>
          <a:p>
            <a:pPr indent="-311150" lvl="0" marL="457200" rtl="0" algn="l">
              <a:lnSpc>
                <a:spcPct val="200000"/>
              </a:lnSpc>
              <a:spcBef>
                <a:spcPts val="1000"/>
              </a:spcBef>
              <a:spcAft>
                <a:spcPts val="0"/>
              </a:spcAft>
              <a:buSzPts val="1300"/>
              <a:buAutoNum type="arabicPeriod"/>
            </a:pPr>
            <a:r>
              <a:rPr lang="da" sz="1300"/>
              <a:t>Loader et baggrundsbillede</a:t>
            </a:r>
            <a:endParaRPr sz="1300"/>
          </a:p>
          <a:p>
            <a:pPr indent="-311150" lvl="0" marL="457200" rtl="0" algn="l">
              <a:lnSpc>
                <a:spcPct val="200000"/>
              </a:lnSpc>
              <a:spcBef>
                <a:spcPts val="0"/>
              </a:spcBef>
              <a:spcAft>
                <a:spcPts val="0"/>
              </a:spcAft>
              <a:buSzPts val="1300"/>
              <a:buAutoNum type="arabicPeriod"/>
            </a:pPr>
            <a:r>
              <a:rPr lang="da" sz="1300"/>
              <a:t>Tegner dette baggrundsbillede på skærmen</a:t>
            </a:r>
            <a:endParaRPr sz="1300"/>
          </a:p>
          <a:p>
            <a:pPr indent="-311150" lvl="1" marL="914400" rtl="0" algn="l">
              <a:lnSpc>
                <a:spcPct val="200000"/>
              </a:lnSpc>
              <a:spcBef>
                <a:spcPts val="0"/>
              </a:spcBef>
              <a:spcAft>
                <a:spcPts val="0"/>
              </a:spcAft>
              <a:buSzPts val="1300"/>
              <a:buAutoNum type="alphaLcPeriod"/>
            </a:pPr>
            <a:r>
              <a:rPr i="1" lang="da" sz="1300"/>
              <a:t>I stedet for den sorte farve</a:t>
            </a:r>
            <a:endParaRPr i="1" sz="1300"/>
          </a:p>
        </p:txBody>
      </p:sp>
      <p:pic>
        <p:nvPicPr>
          <p:cNvPr id="229" name="Google Shape;229;p37"/>
          <p:cNvPicPr preferRelativeResize="0"/>
          <p:nvPr/>
        </p:nvPicPr>
        <p:blipFill>
          <a:blip r:embed="rId3">
            <a:alphaModFix/>
          </a:blip>
          <a:stretch>
            <a:fillRect/>
          </a:stretch>
        </p:blipFill>
        <p:spPr>
          <a:xfrm>
            <a:off x="4229100" y="1322525"/>
            <a:ext cx="3633325" cy="3668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ing Pirat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